
<file path=[Content_Types].xml><?xml version="1.0" encoding="utf-8"?>
<Types xmlns="http://schemas.openxmlformats.org/package/2006/content-types">
  <Default Extension="tiff" ContentType="image/tiff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3"/>
    <p:sldId id="913" r:id="rId4"/>
    <p:sldId id="914" r:id="rId5"/>
    <p:sldId id="915" r:id="rId6"/>
    <p:sldId id="916" r:id="rId7"/>
    <p:sldId id="917" r:id="rId8"/>
    <p:sldId id="918" r:id="rId9"/>
    <p:sldId id="919" r:id="rId10"/>
    <p:sldId id="920" r:id="rId11"/>
    <p:sldId id="921" r:id="rId12"/>
    <p:sldId id="922" r:id="rId13"/>
    <p:sldId id="907" r:id="rId14"/>
    <p:sldId id="908" r:id="rId15"/>
    <p:sldId id="923" r:id="rId1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 showGuides="1">
      <p:cViewPr varScale="1">
        <p:scale>
          <a:sx n="108" d="100"/>
          <a:sy n="108" d="100"/>
        </p:scale>
        <p:origin x="1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八年级下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268760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第六单元  科技文化与社会生活</a:t>
            </a:r>
            <a:endParaRPr lang="zh-CN" altLang="en-US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3040164"/>
            <a:ext cx="12192000" cy="1100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 dirty="0">
                <a:solidFill>
                  <a:prstClr val="black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5000" dirty="0">
                <a:solidFill>
                  <a:prstClr val="black"/>
                </a:solidFill>
                <a:cs typeface="Times New Roman" panose="02020603050405020304" pitchFamily="18" charset="0"/>
              </a:rPr>
              <a:t>18</a:t>
            </a:r>
            <a:r>
              <a:rPr lang="zh-CN" altLang="en-US" sz="5000" dirty="0">
                <a:solidFill>
                  <a:prstClr val="black"/>
                </a:solidFill>
                <a:cs typeface="Times New Roman" panose="02020603050405020304" pitchFamily="18" charset="0"/>
              </a:rPr>
              <a:t>课　科技文化成就</a:t>
            </a:r>
            <a:endParaRPr lang="zh-CN" altLang="en-US" sz="5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下图显示了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年我国财政科技拨款状况。由此可见，当时我国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支持科学技术发展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推广杂交水稻技术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实行社会主义改造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实施科教兴国战略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5195" y="915035"/>
            <a:ext cx="1733550" cy="3600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5890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pic>
        <p:nvPicPr>
          <p:cNvPr id="6" name="lc41.jpg" descr="id:21474922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50990" y="2060848"/>
            <a:ext cx="5213350" cy="2712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年，为进一步贯彻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百花齐放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百家争鸣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的方针，我国举行了第一届电影百花奖评选活动。仅靠寄信投票，举办方就收到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万多张选票。这反映出当时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电视走进千家万户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电影制作水平迅速提高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社会面貌焕然一新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群众积极参与文化生活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34766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1071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阅读下列材料，回答问题。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历史解释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年代初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我国国民经济正面临前所未有的困难。国防尖端科技项目是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上马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还是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下马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意见很不一致。毛泽东明确指示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要下决心搞尖端技术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不能放松或下马。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根据材料一并结合所学知识，说明我国国民经济出现严重困难的国内原因。指出面对困难，中共中央对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两弹一星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工程的态度。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大跃进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和人民公社化运动；严重的自然灾害。坚决支持。</a:t>
            </a:r>
            <a:endParaRPr lang="zh-CN" altLang="zh-CN" sz="12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767125"/>
            <a:ext cx="6814472" cy="861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喜看稻菽千重浪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要数风流是此翁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。此翁淡泊于名利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专注于田畴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以一粒种子改变了世界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让人们远离饥饿。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材料二中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指的是谁？结合所学知识，简述他的科研成果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353769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袁隆平。培育出籼型杂交水稻。</a:t>
            </a:r>
            <a:endParaRPr lang="zh-CN" altLang="zh-CN" sz="1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史料实证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年以来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科学技术进入了一个蓬勃发展的新时期。重大科技成果达到六万多项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经推广应用后新增的产值累计达到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多亿元。据不完全统计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863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计划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累计创造新增产值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560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多亿元。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根据材料三，概括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年以来我国科技发展的特点。结合所学知识，简要说明出现这些特点的原因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400506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科技迅猛发展；科技与生产紧密结合，创造了巨大经济效益。改革开放以来经济的发展为科技发展奠定物质基础；国家扶持；等等。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1071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两弹一星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到漫步太空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从罗布泊发出的这震耳欲聋的声音如同龙吟一般响彻了中华大地，人们奔走相告，无不为这一刻欢欣鼓舞！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从此，中国有了跟世界列强谈判的本钱！这意在说明中国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打破了帝国主义的核垄断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建成了社会主义制度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航天技术实现突破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国际地位得到提升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1101" y="908720"/>
            <a:ext cx="6670209" cy="83663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64998" y="3492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同学在观看科技成果展后，工作人员发放了一张明信片，与其相关的成就是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神舟十号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东方红一号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神舟一号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长征一号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4606" y="880168"/>
            <a:ext cx="1981737" cy="41496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062758" y="142918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pic>
        <p:nvPicPr>
          <p:cNvPr id="6" name="lc42.jpg" descr="id:21474922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02918" y="1997057"/>
            <a:ext cx="4794375" cy="2576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神舟五号载人飞船成功着陆，杨利伟走出舱门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所反映的科技成就相比，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神舟七号载人飞船航天员翟志刚太空漫步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所展示的科技进步是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开启了飞天之旅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实现了载人航天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进行了太空行走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建成太空实验室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75470" y="14408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杂交水稻与青蒿素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有这样一位院士，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他有两个梦想，禾下乘凉梦和杂交水稻覆盖全球梦。他为梦想执着追求，全心致力于杂交水稻的科学研究，使中国水稻产量不断迈上新台阶，以实际行动践行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奋斗终生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的诺言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这位院士是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袁隆平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钱学森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邓稼先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钱三强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307066" y="25297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屠呦呦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为了一个使命，执着于千百次实验，萃取出古老文化的精华，深深植入当代世界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，使全球数亿人受益。下列对屠呦呦的评价最恰当的是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青蒿济世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科研报国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淡泊名利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两弹元勋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杂交水稻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惠泽苍生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飞天揽月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漫步太空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1954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文化事业的发展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济宁中考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年代，为了推动我国科学文化工作的发展，中共中央提出了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百花齐放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百家争鸣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的方针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坚持四项基本原则的论断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科教兴国战略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四个全面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战略布局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70670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是某班历史网课制作的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云展板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部分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，其研究主题是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农业科技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走向太空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大国外交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文化成就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4606" y="836712"/>
            <a:ext cx="3172024" cy="491724"/>
          </a:xfrm>
          <a:prstGeom prst="rect">
            <a:avLst/>
          </a:prstGeom>
        </p:spPr>
      </p:pic>
      <p:sp>
        <p:nvSpPr>
          <p:cNvPr id="5" name="内容占位符 4"/>
          <p:cNvSpPr txBox="1"/>
          <p:nvPr/>
        </p:nvSpPr>
        <p:spPr bwMode="auto">
          <a:xfrm>
            <a:off x="360854" y="2032788"/>
            <a:ext cx="11485848" cy="168424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1964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年，大型音乐舞蹈史诗《东方红》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年，歌曲《在希望的田野上》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年，中国作家莫言获得诺贝尔文学奖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7469" y="14318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81288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许身国威壮河山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纪念邓稼先百年诞辰生平事迹展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在中国科学家博物馆展出。邓稼先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成功培育出了籼型杂交水稻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成功设计了中国原子弹和氢弹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完成了人工合成结晶牛胰岛素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完成了载人航天工程飞行试验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836712"/>
            <a:ext cx="6598448" cy="89207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006974" y="249289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1848</Words>
  <Application>WPS 演示</Application>
  <PresentationFormat>自定义</PresentationFormat>
  <Paragraphs>111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Wingdings</vt:lpstr>
      <vt:lpstr>Times New Roman</vt:lpstr>
      <vt:lpstr>楷体</vt:lpstr>
      <vt:lpstr>黑体</vt:lpstr>
      <vt:lpstr>微软雅黑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Voyager39</cp:lastModifiedBy>
  <cp:revision>301</cp:revision>
  <dcterms:created xsi:type="dcterms:W3CDTF">2020-11-06T05:24:00Z</dcterms:created>
  <dcterms:modified xsi:type="dcterms:W3CDTF">2024-12-18T02:39:39Z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2C4AE6DD4EDB4C3B8E616A61C61CC032_12</vt:lpwstr>
  </property>
  <property fmtid="{D5CDD505-2E9C-101B-9397-08002B2CF9AE}" pid="3" name="KSOProductBuildVer">
    <vt:lpwstr>2052-12.1.0.19302</vt:lpwstr>
  </property>
</Properties>
</file>